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59" r:id="rId4"/>
    <p:sldId id="258" r:id="rId5"/>
    <p:sldId id="256" r:id="rId6"/>
    <p:sldId id="257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84" userDrawn="1">
          <p15:clr>
            <a:srgbClr val="A4A3A4"/>
          </p15:clr>
        </p15:guide>
        <p15:guide id="4" pos="1368" userDrawn="1">
          <p15:clr>
            <a:srgbClr val="A4A3A4"/>
          </p15:clr>
        </p15:guide>
        <p15:guide id="5" pos="624" userDrawn="1">
          <p15:clr>
            <a:srgbClr val="A4A3A4"/>
          </p15:clr>
        </p15:guide>
        <p15:guide id="6" orient="horz" pos="14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2880" userDrawn="1">
          <p15:clr>
            <a:srgbClr val="A4A3A4"/>
          </p15:clr>
        </p15:guide>
        <p15:guide id="9" orient="horz" pos="600" userDrawn="1">
          <p15:clr>
            <a:srgbClr val="A4A3A4"/>
          </p15:clr>
        </p15:guide>
        <p15:guide id="10" orient="horz" pos="456" userDrawn="1">
          <p15:clr>
            <a:srgbClr val="A4A3A4"/>
          </p15:clr>
        </p15:guide>
        <p15:guide id="11" orient="horz" pos="1296" userDrawn="1">
          <p15:clr>
            <a:srgbClr val="A4A3A4"/>
          </p15:clr>
        </p15:guide>
        <p15:guide id="12" orient="horz" pos="3000" userDrawn="1">
          <p15:clr>
            <a:srgbClr val="A4A3A4"/>
          </p15:clr>
        </p15:guide>
        <p15:guide id="13" orient="horz" pos="3744" userDrawn="1">
          <p15:clr>
            <a:srgbClr val="A4A3A4"/>
          </p15:clr>
        </p15:guide>
        <p15:guide id="14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9" autoAdjust="0"/>
    <p:restoredTop sz="94660"/>
  </p:normalViewPr>
  <p:slideViewPr>
    <p:cSldViewPr snapToGrid="0">
      <p:cViewPr>
        <p:scale>
          <a:sx n="66" d="100"/>
          <a:sy n="66" d="100"/>
        </p:scale>
        <p:origin x="1674" y="798"/>
      </p:cViewPr>
      <p:guideLst>
        <p:guide pos="984"/>
        <p:guide pos="1368"/>
        <p:guide pos="624"/>
        <p:guide orient="horz" pos="1440"/>
        <p:guide orient="horz" pos="2160"/>
        <p:guide orient="horz" pos="2880"/>
        <p:guide orient="horz" pos="600"/>
        <p:guide orient="horz" pos="456"/>
        <p:guide orient="horz" pos="1296"/>
        <p:guide orient="horz" pos="3000"/>
        <p:guide orient="horz" pos="3744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371C-4387-638B-ACFF-62EC43F05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A1AF3-C7CD-E178-C2EA-C3D9DE156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DECE9-8141-2926-8ACB-7B13F424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08F0D-99AC-5006-5CFF-A2ABA1A6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84B53-12EC-773A-BBD3-6D38D1C4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2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D05C-BB6A-E8DC-73C1-566CED39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8686D-45BD-CD6D-9521-28AE8CA90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C25FE-7C1E-2FE1-0D6C-61A15D3C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3242D-0855-385C-7CA0-422BD8A2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87744-DF8F-8B9E-C1E8-705A3FC7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4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252198-5263-FC95-6E5A-9BB77D978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71F85-4A42-3503-6FD8-8870C498F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8DEC-ED2F-373B-87B0-3FCA86A2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FD857-7A5F-742A-CEBA-AD6E4ADE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644B5-3597-A97B-239A-E254DB4B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0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9864-98BE-FF8D-2844-70D55908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1F9C5-5BC7-20CB-023A-6A2846A76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32DAA-1128-0950-B5DF-6432F112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0B477-D94E-0FA1-3AB7-1EA5C7DFC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FEE50-B29B-6DCE-83F2-7D1E59E4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7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0DE-B1EB-45D6-0CBD-43AD540B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1F4AD-1C61-516D-8F4C-62AAB4C58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76906-135A-C988-FAAC-F4DEE46E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08B76-7103-FB65-40F1-C4E6E7E4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7C629-F2A6-812F-69C4-CE231DB4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6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299B-44BE-6D46-59F2-011E0FAE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1D6DA-1B9F-2346-8C0D-676670A2C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B298E-FEAA-AC6C-A913-B4B29ACCB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4B540-3EB4-A59E-DB64-CACD0676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81061-9B49-86C0-3ABF-2AC8634C9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0E8B2-5D8A-D17E-2B46-EC6C0C63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5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EB25-091C-EFC1-258D-04EDB10A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35152-5E6A-0F36-77D7-7412F8092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9D24C-D082-55F2-1C3C-2EB8BF3B2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60896-1EAF-545F-2CA3-3FF61876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62241-0A56-51DE-DC74-57F5C389E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CC229-7253-6D51-C212-0C9D110E4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24E46C-25AB-0665-25C0-67118255D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7DF77D-00FF-D4AC-E806-1859A904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8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F5AF-966F-76CC-895C-47E19219F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C9567-EA08-C873-72CE-F12EB541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AD394-961F-B015-8260-95B482E9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6034E-25A9-8DB4-1357-91C6A0AB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5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C212B-0A6E-055C-AAEC-AAC690C2B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DBCD7-041E-D552-77D3-5EC41709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271CB-937A-B4B5-A646-88DFFE7C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0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05A5-7031-48B2-A917-FF511735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4C0C-8A37-D492-952C-FCBB9BE4C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449C0-47B0-8866-DF52-76FA6AB82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ECFB5-7F88-9A73-D84E-747B1B3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B520C-6739-B669-F904-EF95B65D7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05ECF-E000-DA1A-F8BE-862174E6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093-EF43-05DB-BE97-18D1772F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8209F-83FF-E473-B56E-93425D16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A3076-C236-30DE-A749-7CB6B8ECC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0548B-E3EE-E604-3E8C-0B134D18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7335B-4B51-1A6E-B42B-14B4B984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3FBC9-D33E-02F1-1417-15DA35C4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37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6CDC15-87D7-029C-DEE6-2058BB3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6B785-36E5-BB23-7FAC-2A2EDA997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DC711-EE2A-C915-D772-8B21CE1A4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17603-96F6-4162-8872-F8F4CC4DAC5C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DD02A-5AA5-0D0A-763A-830CA4B9D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1D76D-EA34-8BB4-5A19-2E9B57E20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2F9F9-FC5B-4AC4-8329-2924B1E3F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hyperlink" Target="https://www.youtube.com/watch?v=kTfpfC-jRj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Montserra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7BC5F2-0CC7-A02B-8F4B-35F1939231D8}"/>
              </a:ext>
            </a:extLst>
          </p:cNvPr>
          <p:cNvSpPr txBox="1"/>
          <p:nvPr/>
        </p:nvSpPr>
        <p:spPr>
          <a:xfrm>
            <a:off x="701964" y="875174"/>
            <a:ext cx="108250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If You Want To Learn How To Use This Template Watch The Full Tutorials On My </a:t>
            </a:r>
            <a:r>
              <a:rPr lang="en-US" sz="2800" b="1" dirty="0">
                <a:solidFill>
                  <a:srgbClr val="FF0000"/>
                </a:solidFill>
              </a:rPr>
              <a:t>YouTube</a:t>
            </a:r>
            <a:r>
              <a:rPr lang="en-US" sz="2800" b="1" dirty="0"/>
              <a:t> Channel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👇</a:t>
            </a:r>
          </a:p>
          <a:p>
            <a:pPr algn="ctr"/>
            <a:r>
              <a:rPr lang="en-US" sz="2800" b="1" dirty="0">
                <a:hlinkClick r:id="rId2"/>
              </a:rPr>
              <a:t>https://www.youtube.com/watch?v=kTfpfC-jRjI</a:t>
            </a:r>
            <a:endParaRPr lang="en-US" sz="2800" b="1" dirty="0"/>
          </a:p>
          <a:p>
            <a:pPr algn="ctr"/>
            <a:r>
              <a:rPr lang="en-US" sz="28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46862-8276-B136-6CB7-84A501C8E512}"/>
              </a:ext>
            </a:extLst>
          </p:cNvPr>
          <p:cNvSpPr txBox="1"/>
          <p:nvPr/>
        </p:nvSpPr>
        <p:spPr>
          <a:xfrm>
            <a:off x="2070099" y="3420311"/>
            <a:ext cx="8051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All the pictures are from </a:t>
            </a:r>
            <a:r>
              <a:rPr lang="en-US" sz="2800" b="1" dirty="0">
                <a:hlinkClick r:id="rId3"/>
              </a:rPr>
              <a:t>https://www.pexels.com/</a:t>
            </a:r>
            <a:endParaRPr lang="en-US" sz="2800" b="1" dirty="0"/>
          </a:p>
          <a:p>
            <a:pPr algn="ctr"/>
            <a:r>
              <a:rPr lang="en-US" sz="2800" b="1" dirty="0"/>
              <a:t>Free for personal use </a:t>
            </a:r>
            <a:r>
              <a:rPr lang="en-US" sz="2800" b="1" dirty="0">
                <a:solidFill>
                  <a:srgbClr val="FF0000"/>
                </a:solidFill>
              </a:rPr>
              <a:t>not</a:t>
            </a:r>
            <a:r>
              <a:rPr lang="en-US" sz="2800" b="1" dirty="0"/>
              <a:t> commercial use</a:t>
            </a:r>
          </a:p>
          <a:p>
            <a:pPr algn="ctr"/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C3465-70A9-AF48-DD5D-4BA5FF19B407}"/>
              </a:ext>
            </a:extLst>
          </p:cNvPr>
          <p:cNvSpPr txBox="1"/>
          <p:nvPr/>
        </p:nvSpPr>
        <p:spPr>
          <a:xfrm>
            <a:off x="1451607" y="4805306"/>
            <a:ext cx="932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sz="4400" b="1" dirty="0"/>
              <a:t>Font</a:t>
            </a:r>
            <a:r>
              <a:rPr lang="en-US" sz="3200" dirty="0"/>
              <a:t>:</a:t>
            </a:r>
          </a:p>
          <a:p>
            <a:r>
              <a:rPr lang="en-US" sz="3200" dirty="0">
                <a:hlinkClick r:id="rId4"/>
              </a:rPr>
              <a:t>https://fonts.google.com/specimen/Montserrat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071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quence 01_1">
            <a:hlinkClick r:id="" action="ppaction://media"/>
            <a:extLst>
              <a:ext uri="{FF2B5EF4-FFF2-40B4-BE49-F238E27FC236}">
                <a16:creationId xmlns:a16="http://schemas.microsoft.com/office/drawing/2014/main" id="{E1063078-FAD0-5E0B-7279-CDCF5DF3AD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146" y="210457"/>
            <a:ext cx="11443708" cy="6437086"/>
          </a:xfrm>
          <a:prstGeom prst="rect">
            <a:avLst/>
          </a:prstGeom>
          <a:effectLst>
            <a:outerShdw blurRad="317500" sx="102000" sy="102000" algn="ct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247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2CF86E6-2E98-6251-6280-8BE30A9903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CDC38F-3512-2F8B-9253-30F05D7A4691}"/>
              </a:ext>
            </a:extLst>
          </p:cNvPr>
          <p:cNvSpPr/>
          <p:nvPr/>
        </p:nvSpPr>
        <p:spPr>
          <a:xfrm>
            <a:off x="5934630" y="1498600"/>
            <a:ext cx="910889" cy="44704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543748-C96B-1207-1CEA-73DCDBC9274D}"/>
              </a:ext>
            </a:extLst>
          </p:cNvPr>
          <p:cNvSpPr/>
          <p:nvPr/>
        </p:nvSpPr>
        <p:spPr>
          <a:xfrm>
            <a:off x="6931536" y="901700"/>
            <a:ext cx="910889" cy="5410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5636DE-6A51-B8B8-9F65-3EFA1F29E8CE}"/>
              </a:ext>
            </a:extLst>
          </p:cNvPr>
          <p:cNvSpPr/>
          <p:nvPr/>
        </p:nvSpPr>
        <p:spPr>
          <a:xfrm>
            <a:off x="7928442" y="1600200"/>
            <a:ext cx="910889" cy="4013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71D316B-C0E9-76CF-B68F-C2E9672411D9}"/>
              </a:ext>
            </a:extLst>
          </p:cNvPr>
          <p:cNvSpPr/>
          <p:nvPr/>
        </p:nvSpPr>
        <p:spPr>
          <a:xfrm>
            <a:off x="8925348" y="1041400"/>
            <a:ext cx="910889" cy="5130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BE2D30-45DE-F20A-1347-FB02855E196F}"/>
              </a:ext>
            </a:extLst>
          </p:cNvPr>
          <p:cNvSpPr/>
          <p:nvPr/>
        </p:nvSpPr>
        <p:spPr>
          <a:xfrm>
            <a:off x="9922254" y="1874685"/>
            <a:ext cx="910889" cy="346423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DCF3D8D-58D9-E702-4699-E9C95D36EB15}"/>
              </a:ext>
            </a:extLst>
          </p:cNvPr>
          <p:cNvSpPr/>
          <p:nvPr/>
        </p:nvSpPr>
        <p:spPr>
          <a:xfrm>
            <a:off x="10919161" y="1498600"/>
            <a:ext cx="910889" cy="42164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9440C-EF92-57D7-9374-DBD3CF8BB816}"/>
              </a:ext>
            </a:extLst>
          </p:cNvPr>
          <p:cNvSpPr txBox="1"/>
          <p:nvPr/>
        </p:nvSpPr>
        <p:spPr>
          <a:xfrm>
            <a:off x="2706143" y="4006840"/>
            <a:ext cx="3120558" cy="2485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YouTube Channel</a:t>
            </a:r>
          </a:p>
          <a:p>
            <a:endParaRPr lang="en-US" sz="105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Saeed Faal </a:t>
            </a:r>
          </a:p>
          <a:p>
            <a:endParaRPr lang="en-US" sz="11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endParaRPr lang="en-US" sz="1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Let's take your Microsoft Office journey to the next level with my tutorials and templates. </a:t>
            </a: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4" name="!!5">
            <a:extLst>
              <a:ext uri="{FF2B5EF4-FFF2-40B4-BE49-F238E27FC236}">
                <a16:creationId xmlns:a16="http://schemas.microsoft.com/office/drawing/2014/main" id="{2AA5620F-B9CC-C53B-783C-EEDACC3DA8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4" r="16224"/>
          <a:stretch/>
        </p:blipFill>
        <p:spPr>
          <a:xfrm>
            <a:off x="1013555" y="8915400"/>
            <a:ext cx="1143000" cy="1143000"/>
          </a:xfrm>
          <a:prstGeom prst="ellipse">
            <a:avLst/>
          </a:prstGeom>
          <a:effectLst/>
        </p:spPr>
      </p:pic>
      <p:pic>
        <p:nvPicPr>
          <p:cNvPr id="19" name="!!4">
            <a:extLst>
              <a:ext uri="{FF2B5EF4-FFF2-40B4-BE49-F238E27FC236}">
                <a16:creationId xmlns:a16="http://schemas.microsoft.com/office/drawing/2014/main" id="{C2010502-1B3D-21CF-0077-47EAC776CB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>
          <a:xfrm>
            <a:off x="1013555" y="7543800"/>
            <a:ext cx="1143000" cy="1143000"/>
          </a:xfrm>
          <a:prstGeom prst="ellipse">
            <a:avLst/>
          </a:prstGeom>
          <a:effectLst/>
        </p:spPr>
      </p:pic>
      <p:pic>
        <p:nvPicPr>
          <p:cNvPr id="21" name="!!3">
            <a:extLst>
              <a:ext uri="{FF2B5EF4-FFF2-40B4-BE49-F238E27FC236}">
                <a16:creationId xmlns:a16="http://schemas.microsoft.com/office/drawing/2014/main" id="{305ACAF9-E7CB-171D-CAFE-8360F983FE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1013555" y="6172200"/>
            <a:ext cx="1143000" cy="11430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0" name="!!2">
            <a:extLst>
              <a:ext uri="{FF2B5EF4-FFF2-40B4-BE49-F238E27FC236}">
                <a16:creationId xmlns:a16="http://schemas.microsoft.com/office/drawing/2014/main" id="{E2041ADD-900E-C119-8EFF-04C6D29C66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13555" y="4800600"/>
            <a:ext cx="1143000" cy="11430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3" name="!!1">
            <a:extLst>
              <a:ext uri="{FF2B5EF4-FFF2-40B4-BE49-F238E27FC236}">
                <a16:creationId xmlns:a16="http://schemas.microsoft.com/office/drawing/2014/main" id="{94C98802-4CEB-052A-0B34-7371EA6D7E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480219" y="2286000"/>
            <a:ext cx="2286000" cy="2286000"/>
          </a:xfrm>
          <a:prstGeom prst="ellipse">
            <a:avLst/>
          </a:prstGeom>
          <a:ln>
            <a:noFill/>
          </a:ln>
          <a:effectLst>
            <a:outerShdw blurRad="317500" dist="152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79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7EFF03-8202-487B-AA80-71631B0027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8EABD1-8539-3B82-5F34-F80F3E989430}"/>
              </a:ext>
            </a:extLst>
          </p:cNvPr>
          <p:cNvSpPr/>
          <p:nvPr/>
        </p:nvSpPr>
        <p:spPr>
          <a:xfrm>
            <a:off x="5934630" y="2027766"/>
            <a:ext cx="910889" cy="341206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3B3E68-6A42-46C5-C73A-7B2AA4BA7571}"/>
              </a:ext>
            </a:extLst>
          </p:cNvPr>
          <p:cNvSpPr/>
          <p:nvPr/>
        </p:nvSpPr>
        <p:spPr>
          <a:xfrm>
            <a:off x="6931536" y="1257300"/>
            <a:ext cx="910889" cy="4699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4CF9914-CAD8-3D50-82F5-CF3D9B723C60}"/>
              </a:ext>
            </a:extLst>
          </p:cNvPr>
          <p:cNvSpPr/>
          <p:nvPr/>
        </p:nvSpPr>
        <p:spPr>
          <a:xfrm>
            <a:off x="7928442" y="653143"/>
            <a:ext cx="910889" cy="590731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595DCE-3C53-8A08-8288-983A0A122815}"/>
              </a:ext>
            </a:extLst>
          </p:cNvPr>
          <p:cNvSpPr/>
          <p:nvPr/>
        </p:nvSpPr>
        <p:spPr>
          <a:xfrm>
            <a:off x="8925348" y="1397000"/>
            <a:ext cx="910889" cy="4419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E5D03D-776F-61EF-23B3-6E960FF3CB22}"/>
              </a:ext>
            </a:extLst>
          </p:cNvPr>
          <p:cNvSpPr/>
          <p:nvPr/>
        </p:nvSpPr>
        <p:spPr>
          <a:xfrm>
            <a:off x="9922254" y="1074057"/>
            <a:ext cx="910889" cy="5065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754AC40-B737-9247-65B5-AA54DD1F87FA}"/>
              </a:ext>
            </a:extLst>
          </p:cNvPr>
          <p:cNvSpPr/>
          <p:nvPr/>
        </p:nvSpPr>
        <p:spPr>
          <a:xfrm>
            <a:off x="10919161" y="1854200"/>
            <a:ext cx="910889" cy="3505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3B0690-ED98-A3B5-408F-1A15BDB79BD8}"/>
              </a:ext>
            </a:extLst>
          </p:cNvPr>
          <p:cNvSpPr txBox="1"/>
          <p:nvPr/>
        </p:nvSpPr>
        <p:spPr>
          <a:xfrm>
            <a:off x="2706143" y="4006840"/>
            <a:ext cx="31205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Welcome</a:t>
            </a:r>
          </a:p>
          <a:p>
            <a:endParaRPr lang="en-US" sz="16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Let's take your Microsoft Office journey to the next level with my tutorials and templates. </a:t>
            </a: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!!5">
            <a:extLst>
              <a:ext uri="{FF2B5EF4-FFF2-40B4-BE49-F238E27FC236}">
                <a16:creationId xmlns:a16="http://schemas.microsoft.com/office/drawing/2014/main" id="{5FDB6FA3-753C-A67B-36D0-2E49F01C0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4" r="16224"/>
          <a:stretch/>
        </p:blipFill>
        <p:spPr>
          <a:xfrm>
            <a:off x="1013555" y="7543800"/>
            <a:ext cx="1143000" cy="1143000"/>
          </a:xfrm>
          <a:prstGeom prst="ellipse">
            <a:avLst/>
          </a:prstGeom>
          <a:effectLst/>
        </p:spPr>
      </p:pic>
      <p:pic>
        <p:nvPicPr>
          <p:cNvPr id="19" name="!!4">
            <a:extLst>
              <a:ext uri="{FF2B5EF4-FFF2-40B4-BE49-F238E27FC236}">
                <a16:creationId xmlns:a16="http://schemas.microsoft.com/office/drawing/2014/main" id="{17E83D5B-5698-5F50-3BA5-889DFFD88C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>
          <a:xfrm>
            <a:off x="1013555" y="6172200"/>
            <a:ext cx="1143000" cy="1143000"/>
          </a:xfrm>
          <a:prstGeom prst="ellipse">
            <a:avLst/>
          </a:prstGeom>
          <a:effectLst/>
        </p:spPr>
      </p:pic>
      <p:pic>
        <p:nvPicPr>
          <p:cNvPr id="22" name="!!3">
            <a:extLst>
              <a:ext uri="{FF2B5EF4-FFF2-40B4-BE49-F238E27FC236}">
                <a16:creationId xmlns:a16="http://schemas.microsoft.com/office/drawing/2014/main" id="{4F7E2A28-250E-FCCE-9BBD-56102D8B98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1013555" y="4800600"/>
            <a:ext cx="1143000" cy="11430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1" name="!!2">
            <a:extLst>
              <a:ext uri="{FF2B5EF4-FFF2-40B4-BE49-F238E27FC236}">
                <a16:creationId xmlns:a16="http://schemas.microsoft.com/office/drawing/2014/main" id="{5A08367F-9FFC-E750-184D-8E6810A234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457200" y="2286000"/>
            <a:ext cx="2286000" cy="22860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0" name="!!1">
            <a:extLst>
              <a:ext uri="{FF2B5EF4-FFF2-40B4-BE49-F238E27FC236}">
                <a16:creationId xmlns:a16="http://schemas.microsoft.com/office/drawing/2014/main" id="{5E1881E2-475B-5CDC-4758-EAAA838C3B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028700" y="914400"/>
            <a:ext cx="1143000" cy="1143000"/>
          </a:xfrm>
          <a:prstGeom prst="ellipse">
            <a:avLst/>
          </a:prstGeom>
          <a:ln>
            <a:noFill/>
          </a:ln>
          <a:effectLst>
            <a:outerShdw blurRad="317500" dist="152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888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D4A361-4971-D1CF-13F0-9C101CC166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573F351-0812-B9A0-96BC-00D5EC43F4AD}"/>
              </a:ext>
            </a:extLst>
          </p:cNvPr>
          <p:cNvSpPr/>
          <p:nvPr/>
        </p:nvSpPr>
        <p:spPr>
          <a:xfrm>
            <a:off x="5934630" y="2242457"/>
            <a:ext cx="910889" cy="29826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6657A8-8FF2-7140-3403-DB5D747985AC}"/>
              </a:ext>
            </a:extLst>
          </p:cNvPr>
          <p:cNvSpPr/>
          <p:nvPr/>
        </p:nvSpPr>
        <p:spPr>
          <a:xfrm>
            <a:off x="6931536" y="1364343"/>
            <a:ext cx="910889" cy="448491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2ED430-DF66-A432-374F-F80272EC0929}"/>
              </a:ext>
            </a:extLst>
          </p:cNvPr>
          <p:cNvSpPr/>
          <p:nvPr/>
        </p:nvSpPr>
        <p:spPr>
          <a:xfrm>
            <a:off x="7928442" y="885371"/>
            <a:ext cx="910889" cy="544285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A6217E-E10E-02D0-E562-C258BB791E4E}"/>
              </a:ext>
            </a:extLst>
          </p:cNvPr>
          <p:cNvSpPr/>
          <p:nvPr/>
        </p:nvSpPr>
        <p:spPr>
          <a:xfrm>
            <a:off x="8925348" y="355600"/>
            <a:ext cx="910889" cy="65024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C4F449-A392-0821-C616-B487F00D7864}"/>
              </a:ext>
            </a:extLst>
          </p:cNvPr>
          <p:cNvSpPr/>
          <p:nvPr/>
        </p:nvSpPr>
        <p:spPr>
          <a:xfrm>
            <a:off x="9922254" y="1103086"/>
            <a:ext cx="910889" cy="500742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DD7A19F-64C6-A926-09E9-B46A39D63876}"/>
              </a:ext>
            </a:extLst>
          </p:cNvPr>
          <p:cNvSpPr/>
          <p:nvPr/>
        </p:nvSpPr>
        <p:spPr>
          <a:xfrm>
            <a:off x="10919161" y="1854200"/>
            <a:ext cx="910889" cy="3505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BD6A6-E27F-C200-99BC-3F463C78E92F}"/>
              </a:ext>
            </a:extLst>
          </p:cNvPr>
          <p:cNvSpPr txBox="1"/>
          <p:nvPr/>
        </p:nvSpPr>
        <p:spPr>
          <a:xfrm>
            <a:off x="2706143" y="4006840"/>
            <a:ext cx="3120558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PowerPoint By</a:t>
            </a:r>
          </a:p>
          <a:p>
            <a:endParaRPr lang="en-US" sz="105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Saeed Faal 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Let's take your Microsoft Office journey to the next level with my tutorials and templates. </a:t>
            </a: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1" name="!!5">
            <a:extLst>
              <a:ext uri="{FF2B5EF4-FFF2-40B4-BE49-F238E27FC236}">
                <a16:creationId xmlns:a16="http://schemas.microsoft.com/office/drawing/2014/main" id="{353739B9-7D7F-D847-3C45-AF9C2C7D8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4" r="16224"/>
          <a:stretch/>
        </p:blipFill>
        <p:spPr>
          <a:xfrm>
            <a:off x="1019628" y="6172200"/>
            <a:ext cx="1143000" cy="1143000"/>
          </a:xfrm>
          <a:prstGeom prst="ellipse">
            <a:avLst/>
          </a:prstGeom>
          <a:effectLst/>
        </p:spPr>
      </p:pic>
      <p:pic>
        <p:nvPicPr>
          <p:cNvPr id="7" name="!!4">
            <a:extLst>
              <a:ext uri="{FF2B5EF4-FFF2-40B4-BE49-F238E27FC236}">
                <a16:creationId xmlns:a16="http://schemas.microsoft.com/office/drawing/2014/main" id="{E8F71B11-C1E1-8F05-2D7F-7394A32165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>
          <a:xfrm>
            <a:off x="1019628" y="4800600"/>
            <a:ext cx="1143000" cy="1143000"/>
          </a:xfrm>
          <a:prstGeom prst="ellipse">
            <a:avLst/>
          </a:prstGeom>
          <a:effectLst/>
        </p:spPr>
      </p:pic>
      <p:pic>
        <p:nvPicPr>
          <p:cNvPr id="10" name="!!3">
            <a:extLst>
              <a:ext uri="{FF2B5EF4-FFF2-40B4-BE49-F238E27FC236}">
                <a16:creationId xmlns:a16="http://schemas.microsoft.com/office/drawing/2014/main" id="{2508EB5F-25A7-3861-6C57-77A53FC34F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448128" y="2324100"/>
            <a:ext cx="2286000" cy="22860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9" name="!!2">
            <a:extLst>
              <a:ext uri="{FF2B5EF4-FFF2-40B4-BE49-F238E27FC236}">
                <a16:creationId xmlns:a16="http://schemas.microsoft.com/office/drawing/2014/main" id="{DA5C5141-E82D-747D-93F3-9F22375C36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19628" y="952500"/>
            <a:ext cx="1143000" cy="11430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8" name="!!1">
            <a:extLst>
              <a:ext uri="{FF2B5EF4-FFF2-40B4-BE49-F238E27FC236}">
                <a16:creationId xmlns:a16="http://schemas.microsoft.com/office/drawing/2014/main" id="{876F50D4-A95D-2AE1-EF85-D167DA0B55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019628" y="-419100"/>
            <a:ext cx="1143000" cy="1143000"/>
          </a:xfrm>
          <a:prstGeom prst="ellipse">
            <a:avLst/>
          </a:prstGeom>
          <a:ln>
            <a:noFill/>
          </a:ln>
          <a:effectLst>
            <a:outerShdw blurRad="317500" dist="152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2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5E1555-13F4-F5DE-A2C0-A06D32E63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6D9D2A-30BC-9E33-B308-B431BC96DF8B}"/>
              </a:ext>
            </a:extLst>
          </p:cNvPr>
          <p:cNvSpPr/>
          <p:nvPr/>
        </p:nvSpPr>
        <p:spPr>
          <a:xfrm>
            <a:off x="5934630" y="919627"/>
            <a:ext cx="910889" cy="562834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7484A3-83EC-B546-A43D-5C08DA204753}"/>
              </a:ext>
            </a:extLst>
          </p:cNvPr>
          <p:cNvSpPr/>
          <p:nvPr/>
        </p:nvSpPr>
        <p:spPr>
          <a:xfrm>
            <a:off x="6931536" y="1618343"/>
            <a:ext cx="910889" cy="397691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BAEDCD-7AB6-8ABF-67EF-1AC330B9C9A6}"/>
              </a:ext>
            </a:extLst>
          </p:cNvPr>
          <p:cNvSpPr/>
          <p:nvPr/>
        </p:nvSpPr>
        <p:spPr>
          <a:xfrm>
            <a:off x="7928442" y="758821"/>
            <a:ext cx="910889" cy="4013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8E0D11-FB44-22C0-65BB-DA37F0430515}"/>
              </a:ext>
            </a:extLst>
          </p:cNvPr>
          <p:cNvSpPr/>
          <p:nvPr/>
        </p:nvSpPr>
        <p:spPr>
          <a:xfrm>
            <a:off x="8925348" y="1041400"/>
            <a:ext cx="910889" cy="445951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2591E-0DF1-0821-E3FD-E0CBF340AE11}"/>
              </a:ext>
            </a:extLst>
          </p:cNvPr>
          <p:cNvSpPr/>
          <p:nvPr/>
        </p:nvSpPr>
        <p:spPr>
          <a:xfrm>
            <a:off x="9928657" y="758821"/>
            <a:ext cx="910889" cy="346423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1A041E-49FE-0BD4-4165-655AE2BF196A}"/>
              </a:ext>
            </a:extLst>
          </p:cNvPr>
          <p:cNvSpPr/>
          <p:nvPr/>
        </p:nvSpPr>
        <p:spPr>
          <a:xfrm>
            <a:off x="10919160" y="1297430"/>
            <a:ext cx="910889" cy="52505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BC9AE-F624-3684-A851-5BF54DB1B396}"/>
              </a:ext>
            </a:extLst>
          </p:cNvPr>
          <p:cNvSpPr txBox="1"/>
          <p:nvPr/>
        </p:nvSpPr>
        <p:spPr>
          <a:xfrm>
            <a:off x="2706143" y="4006840"/>
            <a:ext cx="3120558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New Design</a:t>
            </a: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Let's take your Microsoft Office journey to the next level with my tutorials and templates. </a:t>
            </a: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8" name="!!5">
            <a:extLst>
              <a:ext uri="{FF2B5EF4-FFF2-40B4-BE49-F238E27FC236}">
                <a16:creationId xmlns:a16="http://schemas.microsoft.com/office/drawing/2014/main" id="{0A8368BF-751E-1A3F-64E0-46F0D542DE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4" r="16224"/>
          <a:stretch/>
        </p:blipFill>
        <p:spPr>
          <a:xfrm>
            <a:off x="1040310" y="4762500"/>
            <a:ext cx="1143000" cy="1143000"/>
          </a:xfrm>
          <a:prstGeom prst="ellipse">
            <a:avLst/>
          </a:prstGeom>
          <a:effectLst/>
        </p:spPr>
      </p:pic>
      <p:pic>
        <p:nvPicPr>
          <p:cNvPr id="7" name="!!4">
            <a:extLst>
              <a:ext uri="{FF2B5EF4-FFF2-40B4-BE49-F238E27FC236}">
                <a16:creationId xmlns:a16="http://schemas.microsoft.com/office/drawing/2014/main" id="{3890261F-A071-F3FE-DC6B-5140E07F8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>
          <a:xfrm>
            <a:off x="468810" y="2286000"/>
            <a:ext cx="2286000" cy="2286000"/>
          </a:xfrm>
          <a:prstGeom prst="ellipse">
            <a:avLst/>
          </a:prstGeom>
          <a:effectLst/>
        </p:spPr>
      </p:pic>
      <p:pic>
        <p:nvPicPr>
          <p:cNvPr id="10" name="!!3">
            <a:extLst>
              <a:ext uri="{FF2B5EF4-FFF2-40B4-BE49-F238E27FC236}">
                <a16:creationId xmlns:a16="http://schemas.microsoft.com/office/drawing/2014/main" id="{D647BBE1-3197-897D-83FF-1E540BCAFC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1040310" y="914400"/>
            <a:ext cx="1143000" cy="11430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9" name="!!2">
            <a:extLst>
              <a:ext uri="{FF2B5EF4-FFF2-40B4-BE49-F238E27FC236}">
                <a16:creationId xmlns:a16="http://schemas.microsoft.com/office/drawing/2014/main" id="{071A3B42-E5FB-17D5-DB1A-7B282D5339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40310" y="-438150"/>
            <a:ext cx="1143000" cy="11430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8" name="!!1">
            <a:extLst>
              <a:ext uri="{FF2B5EF4-FFF2-40B4-BE49-F238E27FC236}">
                <a16:creationId xmlns:a16="http://schemas.microsoft.com/office/drawing/2014/main" id="{5A83369E-4DF2-DEE5-5F32-6B71ACEF4F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040310" y="-1809750"/>
            <a:ext cx="1143000" cy="1143000"/>
          </a:xfrm>
          <a:prstGeom prst="ellipse">
            <a:avLst/>
          </a:prstGeom>
          <a:ln>
            <a:noFill/>
          </a:ln>
          <a:effectLst>
            <a:outerShdw blurRad="317500" dist="152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47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7EFF03-8202-487B-AA80-71631B0027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8EABD1-8539-3B82-5F34-F80F3E989430}"/>
              </a:ext>
            </a:extLst>
          </p:cNvPr>
          <p:cNvSpPr/>
          <p:nvPr/>
        </p:nvSpPr>
        <p:spPr>
          <a:xfrm>
            <a:off x="5923674" y="3370791"/>
            <a:ext cx="910889" cy="330623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3B3E68-6A42-46C5-C73A-7B2AA4BA7571}"/>
              </a:ext>
            </a:extLst>
          </p:cNvPr>
          <p:cNvSpPr/>
          <p:nvPr/>
        </p:nvSpPr>
        <p:spPr>
          <a:xfrm>
            <a:off x="6931536" y="1257300"/>
            <a:ext cx="910889" cy="4699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4CF9914-CAD8-3D50-82F5-CF3D9B723C60}"/>
              </a:ext>
            </a:extLst>
          </p:cNvPr>
          <p:cNvSpPr/>
          <p:nvPr/>
        </p:nvSpPr>
        <p:spPr>
          <a:xfrm>
            <a:off x="7928442" y="653143"/>
            <a:ext cx="910889" cy="590731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595DCE-3C53-8A08-8288-983A0A122815}"/>
              </a:ext>
            </a:extLst>
          </p:cNvPr>
          <p:cNvSpPr/>
          <p:nvPr/>
        </p:nvSpPr>
        <p:spPr>
          <a:xfrm>
            <a:off x="8925348" y="1397000"/>
            <a:ext cx="910889" cy="4419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E5D03D-776F-61EF-23B3-6E960FF3CB22}"/>
              </a:ext>
            </a:extLst>
          </p:cNvPr>
          <p:cNvSpPr/>
          <p:nvPr/>
        </p:nvSpPr>
        <p:spPr>
          <a:xfrm>
            <a:off x="9922254" y="1074057"/>
            <a:ext cx="910889" cy="5065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754AC40-B737-9247-65B5-AA54DD1F87FA}"/>
              </a:ext>
            </a:extLst>
          </p:cNvPr>
          <p:cNvSpPr/>
          <p:nvPr/>
        </p:nvSpPr>
        <p:spPr>
          <a:xfrm>
            <a:off x="10919161" y="1854200"/>
            <a:ext cx="910889" cy="35052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304800" dist="63500" dir="2700000" sx="102000" sy="102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74248-BCFE-FD43-2C67-70FA561828ED}"/>
              </a:ext>
            </a:extLst>
          </p:cNvPr>
          <p:cNvSpPr txBox="1"/>
          <p:nvPr/>
        </p:nvSpPr>
        <p:spPr>
          <a:xfrm>
            <a:off x="2706143" y="4006840"/>
            <a:ext cx="31205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THANKS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Let's take your Microsoft Office journey to the next level with my tutorials and templates. </a:t>
            </a: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!!5">
            <a:extLst>
              <a:ext uri="{FF2B5EF4-FFF2-40B4-BE49-F238E27FC236}">
                <a16:creationId xmlns:a16="http://schemas.microsoft.com/office/drawing/2014/main" id="{3F407803-ADD8-745F-197A-D8D46816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4" r="16224"/>
          <a:stretch/>
        </p:blipFill>
        <p:spPr>
          <a:xfrm>
            <a:off x="430710" y="2286000"/>
            <a:ext cx="2286000" cy="2286000"/>
          </a:xfrm>
          <a:prstGeom prst="ellipse">
            <a:avLst/>
          </a:prstGeom>
          <a:effectLst/>
        </p:spPr>
      </p:pic>
      <p:pic>
        <p:nvPicPr>
          <p:cNvPr id="19" name="!!4">
            <a:extLst>
              <a:ext uri="{FF2B5EF4-FFF2-40B4-BE49-F238E27FC236}">
                <a16:creationId xmlns:a16="http://schemas.microsoft.com/office/drawing/2014/main" id="{60CEC721-E7EC-7BB0-209D-C3E7D65229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>
          <a:xfrm>
            <a:off x="1002210" y="914400"/>
            <a:ext cx="1143000" cy="1143000"/>
          </a:xfrm>
          <a:prstGeom prst="ellipse">
            <a:avLst/>
          </a:prstGeom>
          <a:effectLst/>
        </p:spPr>
      </p:pic>
      <p:pic>
        <p:nvPicPr>
          <p:cNvPr id="22" name="!!3">
            <a:extLst>
              <a:ext uri="{FF2B5EF4-FFF2-40B4-BE49-F238E27FC236}">
                <a16:creationId xmlns:a16="http://schemas.microsoft.com/office/drawing/2014/main" id="{BCFA3301-75E8-3E61-2729-5FCB06FAF6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1002210" y="-438150"/>
            <a:ext cx="1143000" cy="11430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1" name="!!2">
            <a:extLst>
              <a:ext uri="{FF2B5EF4-FFF2-40B4-BE49-F238E27FC236}">
                <a16:creationId xmlns:a16="http://schemas.microsoft.com/office/drawing/2014/main" id="{DBE4B0B8-F24D-006B-8EF2-AF564D5222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002210" y="-1790700"/>
            <a:ext cx="1143000" cy="1143000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0" name="!!1">
            <a:extLst>
              <a:ext uri="{FF2B5EF4-FFF2-40B4-BE49-F238E27FC236}">
                <a16:creationId xmlns:a16="http://schemas.microsoft.com/office/drawing/2014/main" id="{2418B0C7-B251-AE09-847E-F84AAB9E59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002210" y="-3149600"/>
            <a:ext cx="1143000" cy="1143000"/>
          </a:xfrm>
          <a:prstGeom prst="ellipse">
            <a:avLst/>
          </a:prstGeom>
          <a:ln>
            <a:noFill/>
          </a:ln>
          <a:effectLst>
            <a:outerShdw blurRad="317500" dist="152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87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158</Words>
  <Application>Microsoft Office PowerPoint</Application>
  <PresentationFormat>Widescreen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 Faal</dc:creator>
  <cp:lastModifiedBy>Saeed Faal</cp:lastModifiedBy>
  <cp:revision>7</cp:revision>
  <dcterms:created xsi:type="dcterms:W3CDTF">2023-11-27T09:00:52Z</dcterms:created>
  <dcterms:modified xsi:type="dcterms:W3CDTF">2024-05-10T16:35:22Z</dcterms:modified>
</cp:coreProperties>
</file>